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DAA91C-A68B-461A-808C-D6344EF06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0CACE7B-78F7-43E4-8E74-7C9944D44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B870-5C33-43A2-8422-D0E5B1AFEBF0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D6DC58-7E5A-4C84-909E-BEF803A14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6742E60-2BF7-4D36-B22D-6543CF562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5AEC-67BB-424B-AAE3-CC4A1D3BA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140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4832D-8ABA-413D-8BD0-53870F00D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507018-EAB9-4E1F-9544-46715ADD0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BD0054-769C-46D5-B61F-64D3D8A8D4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AB870-5C33-43A2-8422-D0E5B1AFEBF0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7CDF91-06D2-4098-B797-44C12B69B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6C24FB-7B93-4952-89F8-574903EF6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F5AEC-67BB-424B-AAE3-CC4A1D3BA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06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A8047CA-C088-440A-8D9C-30F6D98FE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8AAEA7-A764-4118-9938-7D8A6F1E84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38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FB42F7A-635A-4C63-9593-C01CB608F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12E5F7-7655-4204-818F-030473ABF9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15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D3E9F0E-8FB9-4A16-8E51-07C7D754D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95E3AB-02DB-4AFB-9B5E-C598E606E9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75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5860CC7-854E-4B00-983D-0A497C5B1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7F847A-353F-4907-A9D6-7C0DA6762A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54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19812B5-B2E7-413B-840C-7E6A1BF83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C4FAEB-7E4C-41BC-94BC-748E6B3253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61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9882746-773A-41B3-B471-A4EFBED0F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1F0AAB-A445-49AE-807B-A0D4E1CFBE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410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Смарта</dc:creator>
  <cp:lastModifiedBy>Ирина Смарта</cp:lastModifiedBy>
  <cp:revision>1</cp:revision>
  <dcterms:created xsi:type="dcterms:W3CDTF">2022-12-15T14:38:12Z</dcterms:created>
  <dcterms:modified xsi:type="dcterms:W3CDTF">2022-12-15T14:38:12Z</dcterms:modified>
</cp:coreProperties>
</file>